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29"/>
  </p:normalViewPr>
  <p:slideViewPr>
    <p:cSldViewPr snapToGrid="0" snapToObjects="1">
      <p:cViewPr varScale="1">
        <p:scale>
          <a:sx n="58" d="100"/>
          <a:sy n="58" d="100"/>
        </p:scale>
        <p:origin x="1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4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1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5605-A200-7742-9342-11209FEF32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C059-436E-9A46-9ADF-2915C008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5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BA5DA-CE51-C74D-B3F9-414FD4661EDA}"/>
              </a:ext>
            </a:extLst>
          </p:cNvPr>
          <p:cNvSpPr/>
          <p:nvPr/>
        </p:nvSpPr>
        <p:spPr>
          <a:xfrm>
            <a:off x="4901783" y="374754"/>
            <a:ext cx="2555823" cy="140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586B4-D6D5-9D4F-AF21-B55D1E6379B1}"/>
              </a:ext>
            </a:extLst>
          </p:cNvPr>
          <p:cNvSpPr txBox="1"/>
          <p:nvPr/>
        </p:nvSpPr>
        <p:spPr>
          <a:xfrm>
            <a:off x="5051684" y="709960"/>
            <a:ext cx="2256020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Town of Kingston, </a:t>
            </a:r>
            <a:r>
              <a:rPr lang="en-US" sz="140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New Hampshire</a:t>
            </a:r>
          </a:p>
          <a:p>
            <a:pPr algn="ctr"/>
            <a:r>
              <a:rPr lang="en-US" sz="140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16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Brickett, Alexa</dc:creator>
  <cp:lastModifiedBy>Susan Ayer</cp:lastModifiedBy>
  <cp:revision>2</cp:revision>
  <dcterms:created xsi:type="dcterms:W3CDTF">2019-04-18T20:15:04Z</dcterms:created>
  <dcterms:modified xsi:type="dcterms:W3CDTF">2021-09-15T15:12:06Z</dcterms:modified>
</cp:coreProperties>
</file>